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0" r:id="rId5"/>
    <p:sldId id="259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D9CA"/>
    <a:srgbClr val="C5BCAD"/>
    <a:srgbClr val="DCD3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jpe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: Único Canto Arredondado 7">
            <a:extLst>
              <a:ext uri="{FF2B5EF4-FFF2-40B4-BE49-F238E27FC236}">
                <a16:creationId xmlns:a16="http://schemas.microsoft.com/office/drawing/2014/main" id="{19091E43-CD9C-2055-F018-4516CCE8D64B}"/>
              </a:ext>
            </a:extLst>
          </p:cNvPr>
          <p:cNvSpPr/>
          <p:nvPr userDrawn="1"/>
        </p:nvSpPr>
        <p:spPr>
          <a:xfrm>
            <a:off x="6223378" y="136476"/>
            <a:ext cx="5841241" cy="6605517"/>
          </a:xfrm>
          <a:prstGeom prst="round1Rect">
            <a:avLst>
              <a:gd name="adj" fmla="val 6149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Título 55">
            <a:extLst>
              <a:ext uri="{FF2B5EF4-FFF2-40B4-BE49-F238E27FC236}">
                <a16:creationId xmlns:a16="http://schemas.microsoft.com/office/drawing/2014/main" id="{B8E542A9-E809-D48D-20EE-0ABB8BA11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905" y="982643"/>
            <a:ext cx="4530969" cy="2968395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61" name="Espaço Reservado para Texto 60">
            <a:extLst>
              <a:ext uri="{FF2B5EF4-FFF2-40B4-BE49-F238E27FC236}">
                <a16:creationId xmlns:a16="http://schemas.microsoft.com/office/drawing/2014/main" id="{FC88FDD2-6B34-0AB9-CCA5-745847060E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92618" y="4271760"/>
            <a:ext cx="4543425" cy="160983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t-BR" dirty="0"/>
              <a:t>Clique para editar o subtítulo Mestre</a:t>
            </a:r>
          </a:p>
        </p:txBody>
      </p:sp>
      <p:grpSp>
        <p:nvGrpSpPr>
          <p:cNvPr id="74" name="Agrupar 73">
            <a:extLst>
              <a:ext uri="{FF2B5EF4-FFF2-40B4-BE49-F238E27FC236}">
                <a16:creationId xmlns:a16="http://schemas.microsoft.com/office/drawing/2014/main" id="{1BB8400C-E808-F989-BA3B-CAA3C1654B68}"/>
              </a:ext>
            </a:extLst>
          </p:cNvPr>
          <p:cNvGrpSpPr/>
          <p:nvPr userDrawn="1"/>
        </p:nvGrpSpPr>
        <p:grpSpPr>
          <a:xfrm>
            <a:off x="5616055" y="136476"/>
            <a:ext cx="959890" cy="6851190"/>
            <a:chOff x="5136110" y="272955"/>
            <a:chExt cx="959890" cy="6851190"/>
          </a:xfrm>
        </p:grpSpPr>
        <p:sp>
          <p:nvSpPr>
            <p:cNvPr id="75" name="Semicírculo 74">
              <a:extLst>
                <a:ext uri="{FF2B5EF4-FFF2-40B4-BE49-F238E27FC236}">
                  <a16:creationId xmlns:a16="http://schemas.microsoft.com/office/drawing/2014/main" id="{A8F395D5-54EC-7F4C-547C-93440CEB51E0}"/>
                </a:ext>
              </a:extLst>
            </p:cNvPr>
            <p:cNvSpPr/>
            <p:nvPr userDrawn="1"/>
          </p:nvSpPr>
          <p:spPr>
            <a:xfrm>
              <a:off x="5181600" y="27295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6" name="Semicírculo 75">
              <a:extLst>
                <a:ext uri="{FF2B5EF4-FFF2-40B4-BE49-F238E27FC236}">
                  <a16:creationId xmlns:a16="http://schemas.microsoft.com/office/drawing/2014/main" id="{A474DC7F-BCA6-06FD-79A1-4B17923FBC06}"/>
                </a:ext>
              </a:extLst>
            </p:cNvPr>
            <p:cNvSpPr/>
            <p:nvPr userDrawn="1"/>
          </p:nvSpPr>
          <p:spPr>
            <a:xfrm>
              <a:off x="5177051" y="866634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7" name="Semicírculo 76">
              <a:extLst>
                <a:ext uri="{FF2B5EF4-FFF2-40B4-BE49-F238E27FC236}">
                  <a16:creationId xmlns:a16="http://schemas.microsoft.com/office/drawing/2014/main" id="{E4408169-22B0-75BA-B4DD-9C6B933A53B9}"/>
                </a:ext>
              </a:extLst>
            </p:cNvPr>
            <p:cNvSpPr/>
            <p:nvPr userDrawn="1"/>
          </p:nvSpPr>
          <p:spPr>
            <a:xfrm>
              <a:off x="5172502" y="1460313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8" name="Semicírculo 77">
              <a:extLst>
                <a:ext uri="{FF2B5EF4-FFF2-40B4-BE49-F238E27FC236}">
                  <a16:creationId xmlns:a16="http://schemas.microsoft.com/office/drawing/2014/main" id="{D18617A8-08A9-B381-F30B-04BCE4EB7784}"/>
                </a:ext>
              </a:extLst>
            </p:cNvPr>
            <p:cNvSpPr/>
            <p:nvPr userDrawn="1"/>
          </p:nvSpPr>
          <p:spPr>
            <a:xfrm>
              <a:off x="5167953" y="2053992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9" name="Semicírculo 78">
              <a:extLst>
                <a:ext uri="{FF2B5EF4-FFF2-40B4-BE49-F238E27FC236}">
                  <a16:creationId xmlns:a16="http://schemas.microsoft.com/office/drawing/2014/main" id="{3BAB503A-3031-7ECC-96F8-3A6DEE84BC1E}"/>
                </a:ext>
              </a:extLst>
            </p:cNvPr>
            <p:cNvSpPr/>
            <p:nvPr userDrawn="1"/>
          </p:nvSpPr>
          <p:spPr>
            <a:xfrm>
              <a:off x="5163404" y="2647671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Semicírculo 79">
              <a:extLst>
                <a:ext uri="{FF2B5EF4-FFF2-40B4-BE49-F238E27FC236}">
                  <a16:creationId xmlns:a16="http://schemas.microsoft.com/office/drawing/2014/main" id="{2AA28961-9B20-476F-109B-4630441E92E7}"/>
                </a:ext>
              </a:extLst>
            </p:cNvPr>
            <p:cNvSpPr/>
            <p:nvPr userDrawn="1"/>
          </p:nvSpPr>
          <p:spPr>
            <a:xfrm>
              <a:off x="5158855" y="3241350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1" name="Semicírculo 80">
              <a:extLst>
                <a:ext uri="{FF2B5EF4-FFF2-40B4-BE49-F238E27FC236}">
                  <a16:creationId xmlns:a16="http://schemas.microsoft.com/office/drawing/2014/main" id="{3D1022E5-2133-2B5B-EC32-72D3D9AC7C74}"/>
                </a:ext>
              </a:extLst>
            </p:cNvPr>
            <p:cNvSpPr/>
            <p:nvPr userDrawn="1"/>
          </p:nvSpPr>
          <p:spPr>
            <a:xfrm>
              <a:off x="5154306" y="3835029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2" name="Semicírculo 81">
              <a:extLst>
                <a:ext uri="{FF2B5EF4-FFF2-40B4-BE49-F238E27FC236}">
                  <a16:creationId xmlns:a16="http://schemas.microsoft.com/office/drawing/2014/main" id="{9B9693EE-E764-B6B0-0C25-2DA8D0E8C6A9}"/>
                </a:ext>
              </a:extLst>
            </p:cNvPr>
            <p:cNvSpPr/>
            <p:nvPr userDrawn="1"/>
          </p:nvSpPr>
          <p:spPr>
            <a:xfrm>
              <a:off x="5149757" y="4428708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3" name="Semicírculo 82">
              <a:extLst>
                <a:ext uri="{FF2B5EF4-FFF2-40B4-BE49-F238E27FC236}">
                  <a16:creationId xmlns:a16="http://schemas.microsoft.com/office/drawing/2014/main" id="{D69D693D-7209-31D9-6320-83305D34DB3F}"/>
                </a:ext>
              </a:extLst>
            </p:cNvPr>
            <p:cNvSpPr/>
            <p:nvPr userDrawn="1"/>
          </p:nvSpPr>
          <p:spPr>
            <a:xfrm>
              <a:off x="5145208" y="5022387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4" name="Semicírculo 83">
              <a:extLst>
                <a:ext uri="{FF2B5EF4-FFF2-40B4-BE49-F238E27FC236}">
                  <a16:creationId xmlns:a16="http://schemas.microsoft.com/office/drawing/2014/main" id="{5B1D3965-C829-B1B6-F7BD-4025380F9FFF}"/>
                </a:ext>
              </a:extLst>
            </p:cNvPr>
            <p:cNvSpPr/>
            <p:nvPr userDrawn="1"/>
          </p:nvSpPr>
          <p:spPr>
            <a:xfrm>
              <a:off x="5140659" y="5616066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5" name="Semicírculo 84">
              <a:extLst>
                <a:ext uri="{FF2B5EF4-FFF2-40B4-BE49-F238E27FC236}">
                  <a16:creationId xmlns:a16="http://schemas.microsoft.com/office/drawing/2014/main" id="{B477918D-8D67-EDA7-AC98-C1617D41CD9E}"/>
                </a:ext>
              </a:extLst>
            </p:cNvPr>
            <p:cNvSpPr/>
            <p:nvPr userDrawn="1"/>
          </p:nvSpPr>
          <p:spPr>
            <a:xfrm>
              <a:off x="5136110" y="620974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663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>
            <a:extLst>
              <a:ext uri="{FF2B5EF4-FFF2-40B4-BE49-F238E27FC236}">
                <a16:creationId xmlns:a16="http://schemas.microsoft.com/office/drawing/2014/main" id="{0BF6E09C-5638-B628-66E2-CDA15FB3879D}"/>
              </a:ext>
            </a:extLst>
          </p:cNvPr>
          <p:cNvGrpSpPr/>
          <p:nvPr userDrawn="1"/>
        </p:nvGrpSpPr>
        <p:grpSpPr>
          <a:xfrm>
            <a:off x="122833" y="136476"/>
            <a:ext cx="11946335" cy="6605517"/>
            <a:chOff x="118284" y="136476"/>
            <a:chExt cx="11946335" cy="6605517"/>
          </a:xfrm>
        </p:grpSpPr>
        <p:sp>
          <p:nvSpPr>
            <p:cNvPr id="2" name="Retângulo: Único Canto Arredondado 1">
              <a:extLst>
                <a:ext uri="{FF2B5EF4-FFF2-40B4-BE49-F238E27FC236}">
                  <a16:creationId xmlns:a16="http://schemas.microsoft.com/office/drawing/2014/main" id="{304F6785-3796-1466-BCF2-1AA3C33C70C4}"/>
                </a:ext>
              </a:extLst>
            </p:cNvPr>
            <p:cNvSpPr/>
            <p:nvPr userDrawn="1"/>
          </p:nvSpPr>
          <p:spPr>
            <a:xfrm flipH="1">
              <a:off x="118284" y="136476"/>
              <a:ext cx="5841241" cy="6605517"/>
            </a:xfrm>
            <a:prstGeom prst="round1Rect">
              <a:avLst>
                <a:gd name="adj" fmla="val 6149"/>
              </a:avLst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: Único Canto Arredondado 7">
              <a:extLst>
                <a:ext uri="{FF2B5EF4-FFF2-40B4-BE49-F238E27FC236}">
                  <a16:creationId xmlns:a16="http://schemas.microsoft.com/office/drawing/2014/main" id="{19091E43-CD9C-2055-F018-4516CCE8D64B}"/>
                </a:ext>
              </a:extLst>
            </p:cNvPr>
            <p:cNvSpPr/>
            <p:nvPr userDrawn="1"/>
          </p:nvSpPr>
          <p:spPr>
            <a:xfrm>
              <a:off x="6223378" y="136476"/>
              <a:ext cx="5841241" cy="6605517"/>
            </a:xfrm>
            <a:prstGeom prst="round1Rect">
              <a:avLst>
                <a:gd name="adj" fmla="val 6149"/>
              </a:avLst>
            </a:prstGeom>
            <a:blipFill>
              <a:blip r:embed="rId2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4A268167-6A6D-666F-6000-D543A2767560}"/>
              </a:ext>
            </a:extLst>
          </p:cNvPr>
          <p:cNvGrpSpPr/>
          <p:nvPr userDrawn="1"/>
        </p:nvGrpSpPr>
        <p:grpSpPr>
          <a:xfrm>
            <a:off x="5616055" y="116007"/>
            <a:ext cx="959890" cy="6851190"/>
            <a:chOff x="5136110" y="272955"/>
            <a:chExt cx="959890" cy="6851190"/>
          </a:xfrm>
        </p:grpSpPr>
        <p:sp>
          <p:nvSpPr>
            <p:cNvPr id="44" name="Semicírculo 43">
              <a:extLst>
                <a:ext uri="{FF2B5EF4-FFF2-40B4-BE49-F238E27FC236}">
                  <a16:creationId xmlns:a16="http://schemas.microsoft.com/office/drawing/2014/main" id="{DF888AAC-4DBC-B3AF-6AAC-EEDBBE3CC59C}"/>
                </a:ext>
              </a:extLst>
            </p:cNvPr>
            <p:cNvSpPr/>
            <p:nvPr userDrawn="1"/>
          </p:nvSpPr>
          <p:spPr>
            <a:xfrm>
              <a:off x="5181600" y="27295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Semicírculo 44">
              <a:extLst>
                <a:ext uri="{FF2B5EF4-FFF2-40B4-BE49-F238E27FC236}">
                  <a16:creationId xmlns:a16="http://schemas.microsoft.com/office/drawing/2014/main" id="{3460097A-03D2-CA10-7589-BE2755590876}"/>
                </a:ext>
              </a:extLst>
            </p:cNvPr>
            <p:cNvSpPr/>
            <p:nvPr userDrawn="1"/>
          </p:nvSpPr>
          <p:spPr>
            <a:xfrm>
              <a:off x="5177051" y="866634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6" name="Semicírculo 45">
              <a:extLst>
                <a:ext uri="{FF2B5EF4-FFF2-40B4-BE49-F238E27FC236}">
                  <a16:creationId xmlns:a16="http://schemas.microsoft.com/office/drawing/2014/main" id="{10037925-B8E0-384D-462E-A232FCD7BE6C}"/>
                </a:ext>
              </a:extLst>
            </p:cNvPr>
            <p:cNvSpPr/>
            <p:nvPr userDrawn="1"/>
          </p:nvSpPr>
          <p:spPr>
            <a:xfrm>
              <a:off x="5172502" y="1460313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7" name="Semicírculo 46">
              <a:extLst>
                <a:ext uri="{FF2B5EF4-FFF2-40B4-BE49-F238E27FC236}">
                  <a16:creationId xmlns:a16="http://schemas.microsoft.com/office/drawing/2014/main" id="{8AA0292E-963A-7180-6108-B29E1FBCA690}"/>
                </a:ext>
              </a:extLst>
            </p:cNvPr>
            <p:cNvSpPr/>
            <p:nvPr userDrawn="1"/>
          </p:nvSpPr>
          <p:spPr>
            <a:xfrm>
              <a:off x="5167953" y="2053992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8" name="Semicírculo 47">
              <a:extLst>
                <a:ext uri="{FF2B5EF4-FFF2-40B4-BE49-F238E27FC236}">
                  <a16:creationId xmlns:a16="http://schemas.microsoft.com/office/drawing/2014/main" id="{4E9FCE06-0B05-3248-FC2A-6F684DD4876F}"/>
                </a:ext>
              </a:extLst>
            </p:cNvPr>
            <p:cNvSpPr/>
            <p:nvPr userDrawn="1"/>
          </p:nvSpPr>
          <p:spPr>
            <a:xfrm>
              <a:off x="5163404" y="2647671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Semicírculo 48">
              <a:extLst>
                <a:ext uri="{FF2B5EF4-FFF2-40B4-BE49-F238E27FC236}">
                  <a16:creationId xmlns:a16="http://schemas.microsoft.com/office/drawing/2014/main" id="{A516A62D-CA55-5BE9-41F1-75F2233FB353}"/>
                </a:ext>
              </a:extLst>
            </p:cNvPr>
            <p:cNvSpPr/>
            <p:nvPr userDrawn="1"/>
          </p:nvSpPr>
          <p:spPr>
            <a:xfrm>
              <a:off x="5158855" y="3241350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Semicírculo 49">
              <a:extLst>
                <a:ext uri="{FF2B5EF4-FFF2-40B4-BE49-F238E27FC236}">
                  <a16:creationId xmlns:a16="http://schemas.microsoft.com/office/drawing/2014/main" id="{C8D0C07B-9DA7-1F69-4D70-C3CD327BFE61}"/>
                </a:ext>
              </a:extLst>
            </p:cNvPr>
            <p:cNvSpPr/>
            <p:nvPr userDrawn="1"/>
          </p:nvSpPr>
          <p:spPr>
            <a:xfrm>
              <a:off x="5154306" y="3835029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1" name="Semicírculo 50">
              <a:extLst>
                <a:ext uri="{FF2B5EF4-FFF2-40B4-BE49-F238E27FC236}">
                  <a16:creationId xmlns:a16="http://schemas.microsoft.com/office/drawing/2014/main" id="{6E6CC185-E4F2-CD4F-0AB2-F7E5697F4CD8}"/>
                </a:ext>
              </a:extLst>
            </p:cNvPr>
            <p:cNvSpPr/>
            <p:nvPr userDrawn="1"/>
          </p:nvSpPr>
          <p:spPr>
            <a:xfrm>
              <a:off x="5149757" y="4428708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Semicírculo 51">
              <a:extLst>
                <a:ext uri="{FF2B5EF4-FFF2-40B4-BE49-F238E27FC236}">
                  <a16:creationId xmlns:a16="http://schemas.microsoft.com/office/drawing/2014/main" id="{CA84BD42-CBD6-ECE6-BA7B-1D572E1AF3C6}"/>
                </a:ext>
              </a:extLst>
            </p:cNvPr>
            <p:cNvSpPr/>
            <p:nvPr userDrawn="1"/>
          </p:nvSpPr>
          <p:spPr>
            <a:xfrm>
              <a:off x="5145208" y="5022387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Semicírculo 52">
              <a:extLst>
                <a:ext uri="{FF2B5EF4-FFF2-40B4-BE49-F238E27FC236}">
                  <a16:creationId xmlns:a16="http://schemas.microsoft.com/office/drawing/2014/main" id="{FFF1F347-EF49-83D3-1F21-58DCA4A9E8E2}"/>
                </a:ext>
              </a:extLst>
            </p:cNvPr>
            <p:cNvSpPr/>
            <p:nvPr userDrawn="1"/>
          </p:nvSpPr>
          <p:spPr>
            <a:xfrm>
              <a:off x="5140659" y="5616066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4" name="Semicírculo 53">
              <a:extLst>
                <a:ext uri="{FF2B5EF4-FFF2-40B4-BE49-F238E27FC236}">
                  <a16:creationId xmlns:a16="http://schemas.microsoft.com/office/drawing/2014/main" id="{D01A0C03-BCED-49F1-7973-7FB0DB8175FB}"/>
                </a:ext>
              </a:extLst>
            </p:cNvPr>
            <p:cNvSpPr/>
            <p:nvPr userDrawn="1"/>
          </p:nvSpPr>
          <p:spPr>
            <a:xfrm>
              <a:off x="5136110" y="620974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9482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Único Canto Arredondado 1">
            <a:extLst>
              <a:ext uri="{FF2B5EF4-FFF2-40B4-BE49-F238E27FC236}">
                <a16:creationId xmlns:a16="http://schemas.microsoft.com/office/drawing/2014/main" id="{DAEB94AD-D709-D540-0F22-518E8F7CCC0F}"/>
              </a:ext>
            </a:extLst>
          </p:cNvPr>
          <p:cNvSpPr/>
          <p:nvPr userDrawn="1"/>
        </p:nvSpPr>
        <p:spPr>
          <a:xfrm flipH="1">
            <a:off x="122833" y="136476"/>
            <a:ext cx="5841241" cy="6605517"/>
          </a:xfrm>
          <a:prstGeom prst="round1Rect">
            <a:avLst>
              <a:gd name="adj" fmla="val 6149"/>
            </a:avLst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Título 55">
            <a:extLst>
              <a:ext uri="{FF2B5EF4-FFF2-40B4-BE49-F238E27FC236}">
                <a16:creationId xmlns:a16="http://schemas.microsoft.com/office/drawing/2014/main" id="{B8E542A9-E809-D48D-20EE-0ABB8BA11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434" y="880886"/>
            <a:ext cx="4530969" cy="2968395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61" name="Espaço Reservado para Texto 60">
            <a:extLst>
              <a:ext uri="{FF2B5EF4-FFF2-40B4-BE49-F238E27FC236}">
                <a16:creationId xmlns:a16="http://schemas.microsoft.com/office/drawing/2014/main" id="{FC88FDD2-6B34-0AB9-CCA5-745847060E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0147" y="4170003"/>
            <a:ext cx="4543425" cy="160983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t-BR" dirty="0"/>
              <a:t>Clique para editar o subtítulo Mestre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A6E9D8D2-F481-2FE4-3AD6-F670F4B699AF}"/>
              </a:ext>
            </a:extLst>
          </p:cNvPr>
          <p:cNvGrpSpPr/>
          <p:nvPr userDrawn="1"/>
        </p:nvGrpSpPr>
        <p:grpSpPr>
          <a:xfrm>
            <a:off x="5616055" y="136476"/>
            <a:ext cx="959890" cy="6851190"/>
            <a:chOff x="5136110" y="272955"/>
            <a:chExt cx="959890" cy="6851190"/>
          </a:xfrm>
        </p:grpSpPr>
        <p:sp>
          <p:nvSpPr>
            <p:cNvPr id="4" name="Semicírculo 3">
              <a:extLst>
                <a:ext uri="{FF2B5EF4-FFF2-40B4-BE49-F238E27FC236}">
                  <a16:creationId xmlns:a16="http://schemas.microsoft.com/office/drawing/2014/main" id="{3B61031E-AD9F-B11E-3FF9-9B4B14BEED8A}"/>
                </a:ext>
              </a:extLst>
            </p:cNvPr>
            <p:cNvSpPr/>
            <p:nvPr userDrawn="1"/>
          </p:nvSpPr>
          <p:spPr>
            <a:xfrm>
              <a:off x="5181600" y="27295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" name="Semicírculo 4">
              <a:extLst>
                <a:ext uri="{FF2B5EF4-FFF2-40B4-BE49-F238E27FC236}">
                  <a16:creationId xmlns:a16="http://schemas.microsoft.com/office/drawing/2014/main" id="{7A8DC67C-7CD2-1F3D-476A-A0BF1D01C576}"/>
                </a:ext>
              </a:extLst>
            </p:cNvPr>
            <p:cNvSpPr/>
            <p:nvPr userDrawn="1"/>
          </p:nvSpPr>
          <p:spPr>
            <a:xfrm>
              <a:off x="5177051" y="866634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" name="Semicírculo 5">
              <a:extLst>
                <a:ext uri="{FF2B5EF4-FFF2-40B4-BE49-F238E27FC236}">
                  <a16:creationId xmlns:a16="http://schemas.microsoft.com/office/drawing/2014/main" id="{F5532A23-8CAD-63A2-5181-A056990A5616}"/>
                </a:ext>
              </a:extLst>
            </p:cNvPr>
            <p:cNvSpPr/>
            <p:nvPr userDrawn="1"/>
          </p:nvSpPr>
          <p:spPr>
            <a:xfrm>
              <a:off x="5172502" y="1460313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7" name="Semicírculo 6">
              <a:extLst>
                <a:ext uri="{FF2B5EF4-FFF2-40B4-BE49-F238E27FC236}">
                  <a16:creationId xmlns:a16="http://schemas.microsoft.com/office/drawing/2014/main" id="{20A9BBA1-C2C5-23DB-B095-152C670FA4E9}"/>
                </a:ext>
              </a:extLst>
            </p:cNvPr>
            <p:cNvSpPr/>
            <p:nvPr userDrawn="1"/>
          </p:nvSpPr>
          <p:spPr>
            <a:xfrm>
              <a:off x="5167953" y="2053992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9" name="Semicírculo 8">
              <a:extLst>
                <a:ext uri="{FF2B5EF4-FFF2-40B4-BE49-F238E27FC236}">
                  <a16:creationId xmlns:a16="http://schemas.microsoft.com/office/drawing/2014/main" id="{5535437D-1C5A-861D-0D20-FFB278A6093B}"/>
                </a:ext>
              </a:extLst>
            </p:cNvPr>
            <p:cNvSpPr/>
            <p:nvPr userDrawn="1"/>
          </p:nvSpPr>
          <p:spPr>
            <a:xfrm>
              <a:off x="5163404" y="2647671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0" name="Semicírculo 9">
              <a:extLst>
                <a:ext uri="{FF2B5EF4-FFF2-40B4-BE49-F238E27FC236}">
                  <a16:creationId xmlns:a16="http://schemas.microsoft.com/office/drawing/2014/main" id="{14E61A88-840D-4D6A-FCBF-03EAEE6C53B5}"/>
                </a:ext>
              </a:extLst>
            </p:cNvPr>
            <p:cNvSpPr/>
            <p:nvPr userDrawn="1"/>
          </p:nvSpPr>
          <p:spPr>
            <a:xfrm>
              <a:off x="5158855" y="3241350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1" name="Semicírculo 10">
              <a:extLst>
                <a:ext uri="{FF2B5EF4-FFF2-40B4-BE49-F238E27FC236}">
                  <a16:creationId xmlns:a16="http://schemas.microsoft.com/office/drawing/2014/main" id="{F46BBB56-4453-8362-877D-79C3D6B3EB5C}"/>
                </a:ext>
              </a:extLst>
            </p:cNvPr>
            <p:cNvSpPr/>
            <p:nvPr userDrawn="1"/>
          </p:nvSpPr>
          <p:spPr>
            <a:xfrm>
              <a:off x="5154306" y="3835029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2" name="Semicírculo 11">
              <a:extLst>
                <a:ext uri="{FF2B5EF4-FFF2-40B4-BE49-F238E27FC236}">
                  <a16:creationId xmlns:a16="http://schemas.microsoft.com/office/drawing/2014/main" id="{010AC7C4-AC40-9B71-B89C-AA6AEFF6FD0F}"/>
                </a:ext>
              </a:extLst>
            </p:cNvPr>
            <p:cNvSpPr/>
            <p:nvPr userDrawn="1"/>
          </p:nvSpPr>
          <p:spPr>
            <a:xfrm>
              <a:off x="5149757" y="4428708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3" name="Semicírculo 12">
              <a:extLst>
                <a:ext uri="{FF2B5EF4-FFF2-40B4-BE49-F238E27FC236}">
                  <a16:creationId xmlns:a16="http://schemas.microsoft.com/office/drawing/2014/main" id="{6B4DB6BB-F72C-661E-EE82-7F151E718686}"/>
                </a:ext>
              </a:extLst>
            </p:cNvPr>
            <p:cNvSpPr/>
            <p:nvPr userDrawn="1"/>
          </p:nvSpPr>
          <p:spPr>
            <a:xfrm>
              <a:off x="5145208" y="5022387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4" name="Semicírculo 13">
              <a:extLst>
                <a:ext uri="{FF2B5EF4-FFF2-40B4-BE49-F238E27FC236}">
                  <a16:creationId xmlns:a16="http://schemas.microsoft.com/office/drawing/2014/main" id="{9D698403-C43F-AA93-04D0-D3C4BB8FA6CA}"/>
                </a:ext>
              </a:extLst>
            </p:cNvPr>
            <p:cNvSpPr/>
            <p:nvPr userDrawn="1"/>
          </p:nvSpPr>
          <p:spPr>
            <a:xfrm>
              <a:off x="5140659" y="5616066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5" name="Semicírculo 14">
              <a:extLst>
                <a:ext uri="{FF2B5EF4-FFF2-40B4-BE49-F238E27FC236}">
                  <a16:creationId xmlns:a16="http://schemas.microsoft.com/office/drawing/2014/main" id="{C8DA1747-7C96-F906-5081-C939D27461A8}"/>
                </a:ext>
              </a:extLst>
            </p:cNvPr>
            <p:cNvSpPr/>
            <p:nvPr userDrawn="1"/>
          </p:nvSpPr>
          <p:spPr>
            <a:xfrm>
              <a:off x="5136110" y="6209745"/>
              <a:ext cx="914400" cy="914400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178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 invX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AE5BDE5-27FD-0194-54F9-1A14DE77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85179BB-4A2F-FE31-1D7A-5A8F5993C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A71A18-9844-CF92-2EF6-4A808F3061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834A0E-447A-4869-B394-49EB3BA2FB16}" type="datetimeFigureOut">
              <a:rPr lang="pt-BR" smtClean="0"/>
              <a:t>21/11/2022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517102-34B9-2B1D-BFEA-EC61A3B65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977539-141F-EED7-8045-227088969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CB949-CE89-4FCF-89F6-AE057D00FC8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026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43FCCF5B-15FC-84B6-FCD2-7CB95EB53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pt-BR" sz="6600" dirty="0" err="1">
                <a:latin typeface="A&amp;S Black Swan" panose="020B0603050302020204" pitchFamily="34" charset="0"/>
              </a:rPr>
              <a:t>Portifolio</a:t>
            </a:r>
            <a:r>
              <a:rPr lang="pt-BR" sz="6600" dirty="0">
                <a:latin typeface="A&amp;S Black Swan" panose="020B0603050302020204" pitchFamily="34" charset="0"/>
              </a:rPr>
              <a:t> de Guilherme Barcellos Bastos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A360448-5F9E-19B3-C09E-FA3E946C85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pt-BR" dirty="0">
                <a:latin typeface="Aint Nothing Fancy" pitchFamily="2" charset="0"/>
                <a:ea typeface="Aint Nothing Fancy" pitchFamily="2" charset="0"/>
                <a:cs typeface="Aint Nothing Fancy" pitchFamily="2" charset="0"/>
              </a:rPr>
              <a:t>Trabalho Portifólio Projeto de Vida – Guilherme Barcellos Bastos 6º ano A – 01/11/2022</a:t>
            </a:r>
          </a:p>
        </p:txBody>
      </p:sp>
    </p:spTree>
    <p:extLst>
      <p:ext uri="{BB962C8B-B14F-4D97-AF65-F5344CB8AC3E}">
        <p14:creationId xmlns:p14="http://schemas.microsoft.com/office/powerpoint/2010/main" val="1097985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29C07-F699-6C40-2FF1-B460A59084E5}"/>
              </a:ext>
            </a:extLst>
          </p:cNvPr>
          <p:cNvSpPr/>
          <p:nvPr/>
        </p:nvSpPr>
        <p:spPr>
          <a:xfrm>
            <a:off x="122828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tx1"/>
                </a:solidFill>
              </a:rPr>
              <a:t>Página 1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6FD95244-21FE-6F73-A3BD-3BDF80F01A74}"/>
              </a:ext>
            </a:extLst>
          </p:cNvPr>
          <p:cNvSpPr/>
          <p:nvPr/>
        </p:nvSpPr>
        <p:spPr>
          <a:xfrm flipH="1">
            <a:off x="6255225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b="1" dirty="0">
                <a:solidFill>
                  <a:schemeClr val="tx1"/>
                </a:solidFill>
              </a:rPr>
              <a:t>Página 2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9EDD597-45CF-8DA6-09DA-F712AE33B99B}"/>
              </a:ext>
            </a:extLst>
          </p:cNvPr>
          <p:cNvSpPr txBox="1"/>
          <p:nvPr/>
        </p:nvSpPr>
        <p:spPr>
          <a:xfrm>
            <a:off x="309348" y="327545"/>
            <a:ext cx="5220000" cy="3105924"/>
          </a:xfrm>
          <a:prstGeom prst="roundRect">
            <a:avLst>
              <a:gd name="adj" fmla="val 33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    A minha história se iniciou em meu nascimento pela tarde do dia 20 do mês 09 e do ano de 2010 quando minha mãe me teve como um bebê na cidade de Nova Lima.</a:t>
            </a:r>
          </a:p>
          <a:p>
            <a:pPr algn="just"/>
            <a:r>
              <a:rPr lang="pt-BR" sz="2400" dirty="0"/>
              <a:t>    Desde meu nascimento, morei em Belo Horizonte com minha família, porém, nunca mudei de casa e cidade.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B0D86F6-8881-8B94-C06B-7B043A3A6098}"/>
              </a:ext>
            </a:extLst>
          </p:cNvPr>
          <p:cNvSpPr txBox="1"/>
          <p:nvPr/>
        </p:nvSpPr>
        <p:spPr>
          <a:xfrm>
            <a:off x="6662652" y="327545"/>
            <a:ext cx="5220000" cy="2352973"/>
          </a:xfrm>
          <a:prstGeom prst="roundRect">
            <a:avLst>
              <a:gd name="adj" fmla="val 33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    Desde pequeno, eu era muito agitado e sempre muito feliz.</a:t>
            </a:r>
          </a:p>
          <a:p>
            <a:pPr algn="just"/>
            <a:r>
              <a:rPr lang="pt-BR" sz="2400" dirty="0"/>
              <a:t>    Já dei muito trabalho para os meus pais e a minha irmã arrumando encrenca e fazendo muita bagunça pela casa e na escola.</a:t>
            </a:r>
          </a:p>
        </p:txBody>
      </p:sp>
      <p:pic>
        <p:nvPicPr>
          <p:cNvPr id="15" name="Imagem 14" descr="Criança em pé em frente a cachorro&#10;&#10;Descrição gerada automaticamente">
            <a:extLst>
              <a:ext uri="{FF2B5EF4-FFF2-40B4-BE49-F238E27FC236}">
                <a16:creationId xmlns:a16="http://schemas.microsoft.com/office/drawing/2014/main" id="{7F9985AE-9344-5076-17A2-EC7BE9D09C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049" y="3074854"/>
            <a:ext cx="3945205" cy="2958904"/>
          </a:xfrm>
          <a:prstGeom prst="round2DiagRect">
            <a:avLst>
              <a:gd name="adj1" fmla="val 10210"/>
              <a:gd name="adj2" fmla="val 0"/>
            </a:avLst>
          </a:prstGeom>
        </p:spPr>
      </p:pic>
      <p:pic>
        <p:nvPicPr>
          <p:cNvPr id="16" name="Imagem 15" descr="Criança sentada em cadeira&#10;&#10;Descrição gerada automaticamente com confiança baixa">
            <a:extLst>
              <a:ext uri="{FF2B5EF4-FFF2-40B4-BE49-F238E27FC236}">
                <a16:creationId xmlns:a16="http://schemas.microsoft.com/office/drawing/2014/main" id="{E5147675-38CB-ED6D-CE1F-2DC9268E19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4" t="9925" r="31829" b="27607"/>
          <a:stretch/>
        </p:blipFill>
        <p:spPr>
          <a:xfrm>
            <a:off x="1555725" y="3414426"/>
            <a:ext cx="2727245" cy="3013669"/>
          </a:xfrm>
          <a:prstGeom prst="round2DiagRect">
            <a:avLst>
              <a:gd name="adj1" fmla="val 11188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25770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29C07-F699-6C40-2FF1-B460A59084E5}"/>
              </a:ext>
            </a:extLst>
          </p:cNvPr>
          <p:cNvSpPr/>
          <p:nvPr/>
        </p:nvSpPr>
        <p:spPr>
          <a:xfrm>
            <a:off x="122828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tx1"/>
                </a:solidFill>
              </a:rPr>
              <a:t>Página 3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6FD95244-21FE-6F73-A3BD-3BDF80F01A74}"/>
              </a:ext>
            </a:extLst>
          </p:cNvPr>
          <p:cNvSpPr/>
          <p:nvPr/>
        </p:nvSpPr>
        <p:spPr>
          <a:xfrm flipH="1">
            <a:off x="6255225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b="1" dirty="0">
                <a:solidFill>
                  <a:schemeClr val="tx1"/>
                </a:solidFill>
              </a:rPr>
              <a:t>Página 4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9EDD597-45CF-8DA6-09DA-F712AE33B99B}"/>
              </a:ext>
            </a:extLst>
          </p:cNvPr>
          <p:cNvSpPr txBox="1"/>
          <p:nvPr/>
        </p:nvSpPr>
        <p:spPr>
          <a:xfrm>
            <a:off x="309348" y="327545"/>
            <a:ext cx="5220000" cy="2729448"/>
          </a:xfrm>
          <a:prstGeom prst="roundRect">
            <a:avLst>
              <a:gd name="adj" fmla="val 33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    Nunca havia mudado de uma escola, até o ano de 2018 estava estudando em uma pequena escola perto de minha casa, o </a:t>
            </a:r>
            <a:r>
              <a:rPr lang="pt-BR" sz="2400" dirty="0" err="1"/>
              <a:t>Lamaxi</a:t>
            </a:r>
            <a:r>
              <a:rPr lang="pt-BR" sz="2400" dirty="0"/>
              <a:t>.</a:t>
            </a:r>
          </a:p>
          <a:p>
            <a:pPr algn="just"/>
            <a:r>
              <a:rPr lang="pt-BR" sz="2400" dirty="0"/>
              <a:t>    Porém no ano de 2019, eu troquei de escola para colégio, pouco afastada de minha casa, o Colégio Salesiano BH.</a:t>
            </a:r>
          </a:p>
        </p:txBody>
      </p:sp>
      <p:pic>
        <p:nvPicPr>
          <p:cNvPr id="8" name="Imagem 7" descr="Mulher em pé posando para foto&#10;&#10;Descrição gerada automaticamente">
            <a:extLst>
              <a:ext uri="{FF2B5EF4-FFF2-40B4-BE49-F238E27FC236}">
                <a16:creationId xmlns:a16="http://schemas.microsoft.com/office/drawing/2014/main" id="{83E11E81-DF54-7000-470C-81CA23C159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4577"/>
          <a:stretch/>
        </p:blipFill>
        <p:spPr>
          <a:xfrm>
            <a:off x="1408299" y="3270401"/>
            <a:ext cx="2988140" cy="2944285"/>
          </a:xfrm>
          <a:prstGeom prst="round2DiagRect">
            <a:avLst>
              <a:gd name="adj1" fmla="val 11080"/>
              <a:gd name="adj2" fmla="val 0"/>
            </a:avLst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16288DB-0A40-82D4-67BB-4118227FF585}"/>
              </a:ext>
            </a:extLst>
          </p:cNvPr>
          <p:cNvSpPr txBox="1"/>
          <p:nvPr/>
        </p:nvSpPr>
        <p:spPr>
          <a:xfrm>
            <a:off x="6649004" y="327545"/>
            <a:ext cx="5220000" cy="2352973"/>
          </a:xfrm>
          <a:prstGeom prst="roundRect">
            <a:avLst>
              <a:gd name="adj" fmla="val 33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>
                <a:latin typeface="Abc Cursive" panose="00000400000000000000" pitchFamily="2" charset="0"/>
              </a:rPr>
              <a:t>Meus gostos</a:t>
            </a:r>
          </a:p>
          <a:p>
            <a:pPr algn="just"/>
            <a:r>
              <a:rPr lang="pt-BR" sz="2400" dirty="0"/>
              <a:t>    Eu sempre gostei de viajar com a minha família em algumas cidades e lugares muito bonitos. Por este gosto, tive várias viagens incríveis a lugares incríveis.</a:t>
            </a:r>
          </a:p>
        </p:txBody>
      </p:sp>
      <p:pic>
        <p:nvPicPr>
          <p:cNvPr id="19" name="Imagem 18" descr="Menino segurando pipa na areia da praia&#10;&#10;Descrição gerada automaticamente">
            <a:extLst>
              <a:ext uri="{FF2B5EF4-FFF2-40B4-BE49-F238E27FC236}">
                <a16:creationId xmlns:a16="http://schemas.microsoft.com/office/drawing/2014/main" id="{6784C9D5-A3D3-1211-DF3F-5F455A1571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419" y="2680518"/>
            <a:ext cx="2877131" cy="2157848"/>
          </a:xfrm>
          <a:prstGeom prst="round2DiagRect">
            <a:avLst>
              <a:gd name="adj1" fmla="val 11607"/>
              <a:gd name="adj2" fmla="val 0"/>
            </a:avLst>
          </a:prstGeom>
        </p:spPr>
      </p:pic>
      <p:pic>
        <p:nvPicPr>
          <p:cNvPr id="9" name="Imagem 8" descr="Uma imagem contendo ao ar livre, natação, água, esporte aquático&#10;&#10;Descrição gerada automaticamente">
            <a:extLst>
              <a:ext uri="{FF2B5EF4-FFF2-40B4-BE49-F238E27FC236}">
                <a16:creationId xmlns:a16="http://schemas.microsoft.com/office/drawing/2014/main" id="{47EBC081-BA05-6626-2450-0B579EC38C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629" y="4571242"/>
            <a:ext cx="2505728" cy="1879296"/>
          </a:xfrm>
          <a:prstGeom prst="round2DiagRect">
            <a:avLst>
              <a:gd name="adj1" fmla="val 11583"/>
              <a:gd name="adj2" fmla="val 0"/>
            </a:avLst>
          </a:prstGeom>
        </p:spPr>
      </p:pic>
      <p:pic>
        <p:nvPicPr>
          <p:cNvPr id="17" name="Imagem 16" descr="Homem com criança na piscina&#10;&#10;Descrição gerada automaticamente">
            <a:extLst>
              <a:ext uri="{FF2B5EF4-FFF2-40B4-BE49-F238E27FC236}">
                <a16:creationId xmlns:a16="http://schemas.microsoft.com/office/drawing/2014/main" id="{85277EB1-4B6F-2729-798E-44F089B15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4" r="22184"/>
          <a:stretch/>
        </p:blipFill>
        <p:spPr>
          <a:xfrm>
            <a:off x="9607449" y="3011033"/>
            <a:ext cx="1998059" cy="2022458"/>
          </a:xfrm>
          <a:prstGeom prst="round2DiagRect">
            <a:avLst>
              <a:gd name="adj1" fmla="val 13935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1987063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B029C07-F699-6C40-2FF1-B460A59084E5}"/>
              </a:ext>
            </a:extLst>
          </p:cNvPr>
          <p:cNvSpPr/>
          <p:nvPr/>
        </p:nvSpPr>
        <p:spPr>
          <a:xfrm>
            <a:off x="122828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chemeClr val="tx1"/>
                </a:solidFill>
              </a:rPr>
              <a:t>Página 5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6FD95244-21FE-6F73-A3BD-3BDF80F01A74}"/>
              </a:ext>
            </a:extLst>
          </p:cNvPr>
          <p:cNvSpPr/>
          <p:nvPr/>
        </p:nvSpPr>
        <p:spPr>
          <a:xfrm flipH="1">
            <a:off x="6255225" y="6428095"/>
            <a:ext cx="5813947" cy="300251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pt-BR" b="1" dirty="0">
                <a:solidFill>
                  <a:schemeClr val="tx1"/>
                </a:solidFill>
              </a:rPr>
              <a:t>Página 6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B0D86F6-8881-8B94-C06B-7B043A3A6098}"/>
              </a:ext>
            </a:extLst>
          </p:cNvPr>
          <p:cNvSpPr txBox="1"/>
          <p:nvPr/>
        </p:nvSpPr>
        <p:spPr>
          <a:xfrm>
            <a:off x="6662652" y="327545"/>
            <a:ext cx="5220000" cy="3482400"/>
          </a:xfrm>
          <a:prstGeom prst="roundRect">
            <a:avLst>
              <a:gd name="adj" fmla="val 3359"/>
            </a:avLst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>
                <a:latin typeface="Abc Cursive" panose="00000400000000000000" pitchFamily="2" charset="0"/>
              </a:rPr>
              <a:t>Meus gostos</a:t>
            </a:r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endParaRPr lang="pt-BR" sz="2400" dirty="0"/>
          </a:p>
          <a:p>
            <a:pPr algn="just"/>
            <a:r>
              <a:rPr lang="pt-BR" sz="2400" dirty="0"/>
              <a:t>    Também gosto de alguns esportes como o vôlei e o handebol.</a:t>
            </a:r>
          </a:p>
        </p:txBody>
      </p:sp>
      <p:pic>
        <p:nvPicPr>
          <p:cNvPr id="8" name="Imagem 7" descr="Mulher em pé ao lado de urso de pelúcia&#10;&#10;Descrição gerada automaticamente com confiança baixa">
            <a:extLst>
              <a:ext uri="{FF2B5EF4-FFF2-40B4-BE49-F238E27FC236}">
                <a16:creationId xmlns:a16="http://schemas.microsoft.com/office/drawing/2014/main" id="{7D33232F-A2F6-0679-9062-DE0726CC7E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92" t="7344" r="19826"/>
          <a:stretch/>
        </p:blipFill>
        <p:spPr>
          <a:xfrm>
            <a:off x="559558" y="681799"/>
            <a:ext cx="2634018" cy="3018486"/>
          </a:xfrm>
          <a:prstGeom prst="round2DiagRect">
            <a:avLst>
              <a:gd name="adj1" fmla="val 8377"/>
              <a:gd name="adj2" fmla="val 0"/>
            </a:avLst>
          </a:prstGeom>
        </p:spPr>
      </p:pic>
      <p:pic>
        <p:nvPicPr>
          <p:cNvPr id="7" name="Imagem 6" descr="Uma imagem contendo fogo, frente, pequeno, mesa&#10;&#10;Descrição gerada automaticamente">
            <a:extLst>
              <a:ext uri="{FF2B5EF4-FFF2-40B4-BE49-F238E27FC236}">
                <a16:creationId xmlns:a16="http://schemas.microsoft.com/office/drawing/2014/main" id="{C06AB037-227A-958A-3DCD-0D07AD06D0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1" r="35869"/>
          <a:stretch/>
        </p:blipFill>
        <p:spPr>
          <a:xfrm rot="5400000">
            <a:off x="2576943" y="2093423"/>
            <a:ext cx="3010141" cy="2430647"/>
          </a:xfrm>
          <a:prstGeom prst="round2DiagRect">
            <a:avLst>
              <a:gd name="adj1" fmla="val 945"/>
              <a:gd name="adj2" fmla="val 12353"/>
            </a:avLst>
          </a:prstGeom>
        </p:spPr>
      </p:pic>
      <p:pic>
        <p:nvPicPr>
          <p:cNvPr id="6" name="Imagem 5" descr="Homem em cima de bicicleta&#10;&#10;Descrição gerada automaticamente">
            <a:extLst>
              <a:ext uri="{FF2B5EF4-FFF2-40B4-BE49-F238E27FC236}">
                <a16:creationId xmlns:a16="http://schemas.microsoft.com/office/drawing/2014/main" id="{22891D3E-8B1F-4521-9282-BEF4D02CD7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8" r="31707"/>
          <a:stretch/>
        </p:blipFill>
        <p:spPr>
          <a:xfrm>
            <a:off x="696036" y="3469943"/>
            <a:ext cx="2838735" cy="2518012"/>
          </a:xfrm>
          <a:prstGeom prst="round2DiagRect">
            <a:avLst>
              <a:gd name="adj1" fmla="val 15041"/>
              <a:gd name="adj2" fmla="val 0"/>
            </a:avLst>
          </a:prstGeom>
        </p:spPr>
      </p:pic>
      <p:pic>
        <p:nvPicPr>
          <p:cNvPr id="10" name="Imagem 9" descr="Pessoa posando para foto&#10;&#10;Descrição gerada automaticamente com confiança baixa">
            <a:extLst>
              <a:ext uri="{FF2B5EF4-FFF2-40B4-BE49-F238E27FC236}">
                <a16:creationId xmlns:a16="http://schemas.microsoft.com/office/drawing/2014/main" id="{A1AD9B7A-A859-ACA1-1D11-AFC3F3C42D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66" r="22875"/>
          <a:stretch/>
        </p:blipFill>
        <p:spPr>
          <a:xfrm rot="5400000">
            <a:off x="9817867" y="873293"/>
            <a:ext cx="1916876" cy="1962481"/>
          </a:xfrm>
          <a:prstGeom prst="round2DiagRect">
            <a:avLst>
              <a:gd name="adj1" fmla="val 0"/>
              <a:gd name="adj2" fmla="val 12104"/>
            </a:avLst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56F7C64-6320-621A-8996-BBD3F0090491}"/>
              </a:ext>
            </a:extLst>
          </p:cNvPr>
          <p:cNvSpPr txBox="1"/>
          <p:nvPr/>
        </p:nvSpPr>
        <p:spPr>
          <a:xfrm>
            <a:off x="6765011" y="866284"/>
            <a:ext cx="3007308" cy="1976497"/>
          </a:xfrm>
          <a:prstGeom prst="roundRect">
            <a:avLst>
              <a:gd name="adj" fmla="val 3359"/>
            </a:avLst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Gosto de comer chocolates de diferentes tipos, doces variados e pastel de queijo.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C95AA5A9-EFA6-0ED1-08A2-153FFA3AA16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3817" b="24576"/>
          <a:stretch/>
        </p:blipFill>
        <p:spPr>
          <a:xfrm>
            <a:off x="7700051" y="3779050"/>
            <a:ext cx="2924293" cy="2679941"/>
          </a:xfrm>
          <a:prstGeom prst="round2DiagRect">
            <a:avLst>
              <a:gd name="adj1" fmla="val 10556"/>
              <a:gd name="adj2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64160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906E3-D614-A248-D4E9-6C78E7542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77" y="1944802"/>
            <a:ext cx="4530969" cy="2968395"/>
          </a:xfrm>
        </p:spPr>
        <p:txBody>
          <a:bodyPr>
            <a:normAutofit/>
          </a:bodyPr>
          <a:lstStyle/>
          <a:p>
            <a:r>
              <a:rPr lang="pt-BR" sz="7200" dirty="0" err="1">
                <a:latin typeface="A&amp;S Black Swan" panose="020B0603050302020204" pitchFamily="34" charset="0"/>
              </a:rPr>
              <a:t>Portifolio</a:t>
            </a:r>
            <a:r>
              <a:rPr lang="pt-BR" sz="7200" dirty="0">
                <a:latin typeface="A&amp;S Black Swan" panose="020B0603050302020204" pitchFamily="34" charset="0"/>
              </a:rPr>
              <a:t> de </a:t>
            </a:r>
            <a:r>
              <a:rPr lang="pt-BR" sz="6600" dirty="0">
                <a:latin typeface="A&amp;S Black Swan" panose="020B0603050302020204" pitchFamily="34" charset="0"/>
              </a:rPr>
              <a:t>01/11/2022</a:t>
            </a:r>
            <a:endParaRPr lang="pt-BR" sz="7200" dirty="0">
              <a:latin typeface="A&amp;S Black Swan" panose="020B06030503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15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7B9B515-0249-4300-9262-929471E26041}">
  <we:reference id="wa104380907" version="3.0.0.1" store="pt-BR" storeType="OMEX"/>
  <we:alternateReferences>
    <we:reference id="WA104380907" version="3.0.0.1" store="WA10438090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244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A&amp;S Black Swan</vt:lpstr>
      <vt:lpstr>Abc Cursive</vt:lpstr>
      <vt:lpstr>Aint Nothing Fancy</vt:lpstr>
      <vt:lpstr>Arial</vt:lpstr>
      <vt:lpstr>Calibri</vt:lpstr>
      <vt:lpstr>Calibri Light</vt:lpstr>
      <vt:lpstr>Personalizar design</vt:lpstr>
      <vt:lpstr>Portifolio de Guilherme Barcellos Bastos</vt:lpstr>
      <vt:lpstr>Apresentação do PowerPoint</vt:lpstr>
      <vt:lpstr>Apresentação do PowerPoint</vt:lpstr>
      <vt:lpstr>Apresentação do PowerPoint</vt:lpstr>
      <vt:lpstr>Portifolio de 01/11/2022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Portifolio de Guilherme Barcellos Bastos</dc:title>
  <dc:creator>Eduardo Johnny</dc:creator>
  <cp:lastModifiedBy>Eduardo Johnny</cp:lastModifiedBy>
  <cp:revision>10</cp:revision>
  <dcterms:created xsi:type="dcterms:W3CDTF">2022-11-02T01:40:13Z</dcterms:created>
  <dcterms:modified xsi:type="dcterms:W3CDTF">2022-11-21T21:31:08Z</dcterms:modified>
</cp:coreProperties>
</file>

<file path=docProps/thumbnail.jpeg>
</file>